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99C7-68EC-4868-BA5F-8185E897E7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D1C6A96-DB92-4102-B1A3-D626399CC3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C906BA2-D719-48DC-A83C-DCA618A27F94}"/>
              </a:ext>
            </a:extLst>
          </p:cNvPr>
          <p:cNvSpPr>
            <a:spLocks noGrp="1"/>
          </p:cNvSpPr>
          <p:nvPr>
            <p:ph type="dt" sz="half" idx="10"/>
          </p:nvPr>
        </p:nvSpPr>
        <p:spPr/>
        <p:txBody>
          <a:bodyPr/>
          <a:lstStyle/>
          <a:p>
            <a:fld id="{9CE47278-5370-47E6-8BDD-B64CD34A8400}" type="datetimeFigureOut">
              <a:rPr lang="en-IN" smtClean="0"/>
              <a:t>09-06-2020</a:t>
            </a:fld>
            <a:endParaRPr lang="en-IN"/>
          </a:p>
        </p:txBody>
      </p:sp>
      <p:sp>
        <p:nvSpPr>
          <p:cNvPr id="5" name="Footer Placeholder 4">
            <a:extLst>
              <a:ext uri="{FF2B5EF4-FFF2-40B4-BE49-F238E27FC236}">
                <a16:creationId xmlns:a16="http://schemas.microsoft.com/office/drawing/2014/main" id="{78D368C7-F29B-4F50-B178-0C1C853FCF3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92C6F0C-56AB-4D9F-B163-2AAF61238DDC}"/>
              </a:ext>
            </a:extLst>
          </p:cNvPr>
          <p:cNvSpPr>
            <a:spLocks noGrp="1"/>
          </p:cNvSpPr>
          <p:nvPr>
            <p:ph type="sldNum" sz="quarter" idx="12"/>
          </p:nvPr>
        </p:nvSpPr>
        <p:spPr/>
        <p:txBody>
          <a:bodyPr/>
          <a:lstStyle/>
          <a:p>
            <a:fld id="{B01EC813-C984-4224-B0B2-2F55F27F2104}" type="slidenum">
              <a:rPr lang="en-IN" smtClean="0"/>
              <a:t>‹#›</a:t>
            </a:fld>
            <a:endParaRPr lang="en-IN"/>
          </a:p>
        </p:txBody>
      </p:sp>
    </p:spTree>
    <p:extLst>
      <p:ext uri="{BB962C8B-B14F-4D97-AF65-F5344CB8AC3E}">
        <p14:creationId xmlns:p14="http://schemas.microsoft.com/office/powerpoint/2010/main" val="2927046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B624F-16A2-4739-B21A-12491D2258C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E590CF1-EECC-439D-9C9F-3222506605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6A9B052-3B58-4ADC-B320-3D15C5228A9F}"/>
              </a:ext>
            </a:extLst>
          </p:cNvPr>
          <p:cNvSpPr>
            <a:spLocks noGrp="1"/>
          </p:cNvSpPr>
          <p:nvPr>
            <p:ph type="dt" sz="half" idx="10"/>
          </p:nvPr>
        </p:nvSpPr>
        <p:spPr/>
        <p:txBody>
          <a:bodyPr/>
          <a:lstStyle/>
          <a:p>
            <a:fld id="{9CE47278-5370-47E6-8BDD-B64CD34A8400}" type="datetimeFigureOut">
              <a:rPr lang="en-IN" smtClean="0"/>
              <a:t>09-06-2020</a:t>
            </a:fld>
            <a:endParaRPr lang="en-IN"/>
          </a:p>
        </p:txBody>
      </p:sp>
      <p:sp>
        <p:nvSpPr>
          <p:cNvPr id="5" name="Footer Placeholder 4">
            <a:extLst>
              <a:ext uri="{FF2B5EF4-FFF2-40B4-BE49-F238E27FC236}">
                <a16:creationId xmlns:a16="http://schemas.microsoft.com/office/drawing/2014/main" id="{9D470038-881F-4DAE-9E4C-341B083B442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62865D2-ED04-43AB-853F-7B1EAFA49A3C}"/>
              </a:ext>
            </a:extLst>
          </p:cNvPr>
          <p:cNvSpPr>
            <a:spLocks noGrp="1"/>
          </p:cNvSpPr>
          <p:nvPr>
            <p:ph type="sldNum" sz="quarter" idx="12"/>
          </p:nvPr>
        </p:nvSpPr>
        <p:spPr/>
        <p:txBody>
          <a:bodyPr/>
          <a:lstStyle/>
          <a:p>
            <a:fld id="{B01EC813-C984-4224-B0B2-2F55F27F2104}" type="slidenum">
              <a:rPr lang="en-IN" smtClean="0"/>
              <a:t>‹#›</a:t>
            </a:fld>
            <a:endParaRPr lang="en-IN"/>
          </a:p>
        </p:txBody>
      </p:sp>
    </p:spTree>
    <p:extLst>
      <p:ext uri="{BB962C8B-B14F-4D97-AF65-F5344CB8AC3E}">
        <p14:creationId xmlns:p14="http://schemas.microsoft.com/office/powerpoint/2010/main" val="221803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175A40-1D71-4D01-BED9-60A4E01256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B6D6FFD-9932-42EB-BC01-9A65A8A71B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9600E71-3E6B-4AB2-88D8-B659AF2B1D1F}"/>
              </a:ext>
            </a:extLst>
          </p:cNvPr>
          <p:cNvSpPr>
            <a:spLocks noGrp="1"/>
          </p:cNvSpPr>
          <p:nvPr>
            <p:ph type="dt" sz="half" idx="10"/>
          </p:nvPr>
        </p:nvSpPr>
        <p:spPr/>
        <p:txBody>
          <a:bodyPr/>
          <a:lstStyle/>
          <a:p>
            <a:fld id="{9CE47278-5370-47E6-8BDD-B64CD34A8400}" type="datetimeFigureOut">
              <a:rPr lang="en-IN" smtClean="0"/>
              <a:t>09-06-2020</a:t>
            </a:fld>
            <a:endParaRPr lang="en-IN"/>
          </a:p>
        </p:txBody>
      </p:sp>
      <p:sp>
        <p:nvSpPr>
          <p:cNvPr id="5" name="Footer Placeholder 4">
            <a:extLst>
              <a:ext uri="{FF2B5EF4-FFF2-40B4-BE49-F238E27FC236}">
                <a16:creationId xmlns:a16="http://schemas.microsoft.com/office/drawing/2014/main" id="{E4443804-F31E-43F5-8E72-274D56EDFCE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DA1EF1B-15AE-43E8-8CB5-4C5DC7C71A66}"/>
              </a:ext>
            </a:extLst>
          </p:cNvPr>
          <p:cNvSpPr>
            <a:spLocks noGrp="1"/>
          </p:cNvSpPr>
          <p:nvPr>
            <p:ph type="sldNum" sz="quarter" idx="12"/>
          </p:nvPr>
        </p:nvSpPr>
        <p:spPr/>
        <p:txBody>
          <a:bodyPr/>
          <a:lstStyle/>
          <a:p>
            <a:fld id="{B01EC813-C984-4224-B0B2-2F55F27F2104}" type="slidenum">
              <a:rPr lang="en-IN" smtClean="0"/>
              <a:t>‹#›</a:t>
            </a:fld>
            <a:endParaRPr lang="en-IN"/>
          </a:p>
        </p:txBody>
      </p:sp>
    </p:spTree>
    <p:extLst>
      <p:ext uri="{BB962C8B-B14F-4D97-AF65-F5344CB8AC3E}">
        <p14:creationId xmlns:p14="http://schemas.microsoft.com/office/powerpoint/2010/main" val="1978372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80004-1115-48D0-9637-4D63C608C2A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48DBD66-90BC-47AD-8B9D-6B613EE1F1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A405D87-451A-4D7D-B1D8-5117C71B8728}"/>
              </a:ext>
            </a:extLst>
          </p:cNvPr>
          <p:cNvSpPr>
            <a:spLocks noGrp="1"/>
          </p:cNvSpPr>
          <p:nvPr>
            <p:ph type="dt" sz="half" idx="10"/>
          </p:nvPr>
        </p:nvSpPr>
        <p:spPr/>
        <p:txBody>
          <a:bodyPr/>
          <a:lstStyle/>
          <a:p>
            <a:fld id="{9CE47278-5370-47E6-8BDD-B64CD34A8400}" type="datetimeFigureOut">
              <a:rPr lang="en-IN" smtClean="0"/>
              <a:t>09-06-2020</a:t>
            </a:fld>
            <a:endParaRPr lang="en-IN"/>
          </a:p>
        </p:txBody>
      </p:sp>
      <p:sp>
        <p:nvSpPr>
          <p:cNvPr id="5" name="Footer Placeholder 4">
            <a:extLst>
              <a:ext uri="{FF2B5EF4-FFF2-40B4-BE49-F238E27FC236}">
                <a16:creationId xmlns:a16="http://schemas.microsoft.com/office/drawing/2014/main" id="{CE0EDB45-0A3C-4D0A-B361-46B68A37C9B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5B94A16-6BA5-4E75-9CB3-DB3E64C44047}"/>
              </a:ext>
            </a:extLst>
          </p:cNvPr>
          <p:cNvSpPr>
            <a:spLocks noGrp="1"/>
          </p:cNvSpPr>
          <p:nvPr>
            <p:ph type="sldNum" sz="quarter" idx="12"/>
          </p:nvPr>
        </p:nvSpPr>
        <p:spPr/>
        <p:txBody>
          <a:bodyPr/>
          <a:lstStyle/>
          <a:p>
            <a:fld id="{B01EC813-C984-4224-B0B2-2F55F27F2104}" type="slidenum">
              <a:rPr lang="en-IN" smtClean="0"/>
              <a:t>‹#›</a:t>
            </a:fld>
            <a:endParaRPr lang="en-IN"/>
          </a:p>
        </p:txBody>
      </p:sp>
    </p:spTree>
    <p:extLst>
      <p:ext uri="{BB962C8B-B14F-4D97-AF65-F5344CB8AC3E}">
        <p14:creationId xmlns:p14="http://schemas.microsoft.com/office/powerpoint/2010/main" val="3469302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D72EF-ACC3-4C50-A885-84116011FC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7AEBE9E-56BC-4D92-99A7-FFE6D5B269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8132BA-0B15-477E-AE90-410E008B9A4B}"/>
              </a:ext>
            </a:extLst>
          </p:cNvPr>
          <p:cNvSpPr>
            <a:spLocks noGrp="1"/>
          </p:cNvSpPr>
          <p:nvPr>
            <p:ph type="dt" sz="half" idx="10"/>
          </p:nvPr>
        </p:nvSpPr>
        <p:spPr/>
        <p:txBody>
          <a:bodyPr/>
          <a:lstStyle/>
          <a:p>
            <a:fld id="{9CE47278-5370-47E6-8BDD-B64CD34A8400}" type="datetimeFigureOut">
              <a:rPr lang="en-IN" smtClean="0"/>
              <a:t>09-06-2020</a:t>
            </a:fld>
            <a:endParaRPr lang="en-IN"/>
          </a:p>
        </p:txBody>
      </p:sp>
      <p:sp>
        <p:nvSpPr>
          <p:cNvPr id="5" name="Footer Placeholder 4">
            <a:extLst>
              <a:ext uri="{FF2B5EF4-FFF2-40B4-BE49-F238E27FC236}">
                <a16:creationId xmlns:a16="http://schemas.microsoft.com/office/drawing/2014/main" id="{4A423399-B14A-443D-92AF-1108E66518D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008394-8BB5-44F4-8714-6401424F80D3}"/>
              </a:ext>
            </a:extLst>
          </p:cNvPr>
          <p:cNvSpPr>
            <a:spLocks noGrp="1"/>
          </p:cNvSpPr>
          <p:nvPr>
            <p:ph type="sldNum" sz="quarter" idx="12"/>
          </p:nvPr>
        </p:nvSpPr>
        <p:spPr/>
        <p:txBody>
          <a:bodyPr/>
          <a:lstStyle/>
          <a:p>
            <a:fld id="{B01EC813-C984-4224-B0B2-2F55F27F2104}" type="slidenum">
              <a:rPr lang="en-IN" smtClean="0"/>
              <a:t>‹#›</a:t>
            </a:fld>
            <a:endParaRPr lang="en-IN"/>
          </a:p>
        </p:txBody>
      </p:sp>
    </p:spTree>
    <p:extLst>
      <p:ext uri="{BB962C8B-B14F-4D97-AF65-F5344CB8AC3E}">
        <p14:creationId xmlns:p14="http://schemas.microsoft.com/office/powerpoint/2010/main" val="76413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6F7EC-0D64-4F2F-8950-5AF3A250C36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B5E9D1E-C2ED-4A42-8E84-4F40494973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91C8134-2003-4F19-A680-53A8B4230E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01A4315-CFB0-454E-96D9-3E05A4560D67}"/>
              </a:ext>
            </a:extLst>
          </p:cNvPr>
          <p:cNvSpPr>
            <a:spLocks noGrp="1"/>
          </p:cNvSpPr>
          <p:nvPr>
            <p:ph type="dt" sz="half" idx="10"/>
          </p:nvPr>
        </p:nvSpPr>
        <p:spPr/>
        <p:txBody>
          <a:bodyPr/>
          <a:lstStyle/>
          <a:p>
            <a:fld id="{9CE47278-5370-47E6-8BDD-B64CD34A8400}" type="datetimeFigureOut">
              <a:rPr lang="en-IN" smtClean="0"/>
              <a:t>09-06-2020</a:t>
            </a:fld>
            <a:endParaRPr lang="en-IN"/>
          </a:p>
        </p:txBody>
      </p:sp>
      <p:sp>
        <p:nvSpPr>
          <p:cNvPr id="6" name="Footer Placeholder 5">
            <a:extLst>
              <a:ext uri="{FF2B5EF4-FFF2-40B4-BE49-F238E27FC236}">
                <a16:creationId xmlns:a16="http://schemas.microsoft.com/office/drawing/2014/main" id="{DDE32F95-8BCF-4B88-A221-5668104B803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DEB313C-9A59-4464-BC0C-A85C0DD8F959}"/>
              </a:ext>
            </a:extLst>
          </p:cNvPr>
          <p:cNvSpPr>
            <a:spLocks noGrp="1"/>
          </p:cNvSpPr>
          <p:nvPr>
            <p:ph type="sldNum" sz="quarter" idx="12"/>
          </p:nvPr>
        </p:nvSpPr>
        <p:spPr/>
        <p:txBody>
          <a:bodyPr/>
          <a:lstStyle/>
          <a:p>
            <a:fld id="{B01EC813-C984-4224-B0B2-2F55F27F2104}" type="slidenum">
              <a:rPr lang="en-IN" smtClean="0"/>
              <a:t>‹#›</a:t>
            </a:fld>
            <a:endParaRPr lang="en-IN"/>
          </a:p>
        </p:txBody>
      </p:sp>
    </p:spTree>
    <p:extLst>
      <p:ext uri="{BB962C8B-B14F-4D97-AF65-F5344CB8AC3E}">
        <p14:creationId xmlns:p14="http://schemas.microsoft.com/office/powerpoint/2010/main" val="148434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54C7E-0834-40DF-BCE0-1E8770D0FBF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B66E687-C16B-4936-A530-D9A7703CB0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0305F8-2234-47A0-99AF-43A3BA42AB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6E9D808-70C2-4C33-A6F5-B7A729639B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943541-52B0-40B7-9499-3D0F92C21E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296D4BA-A810-4BB1-B542-10EB1B462063}"/>
              </a:ext>
            </a:extLst>
          </p:cNvPr>
          <p:cNvSpPr>
            <a:spLocks noGrp="1"/>
          </p:cNvSpPr>
          <p:nvPr>
            <p:ph type="dt" sz="half" idx="10"/>
          </p:nvPr>
        </p:nvSpPr>
        <p:spPr/>
        <p:txBody>
          <a:bodyPr/>
          <a:lstStyle/>
          <a:p>
            <a:fld id="{9CE47278-5370-47E6-8BDD-B64CD34A8400}" type="datetimeFigureOut">
              <a:rPr lang="en-IN" smtClean="0"/>
              <a:t>09-06-2020</a:t>
            </a:fld>
            <a:endParaRPr lang="en-IN"/>
          </a:p>
        </p:txBody>
      </p:sp>
      <p:sp>
        <p:nvSpPr>
          <p:cNvPr id="8" name="Footer Placeholder 7">
            <a:extLst>
              <a:ext uri="{FF2B5EF4-FFF2-40B4-BE49-F238E27FC236}">
                <a16:creationId xmlns:a16="http://schemas.microsoft.com/office/drawing/2014/main" id="{A11BAE99-B676-432D-95FD-29CE7845C75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0B09AF0-5ADB-4514-A792-60D893505875}"/>
              </a:ext>
            </a:extLst>
          </p:cNvPr>
          <p:cNvSpPr>
            <a:spLocks noGrp="1"/>
          </p:cNvSpPr>
          <p:nvPr>
            <p:ph type="sldNum" sz="quarter" idx="12"/>
          </p:nvPr>
        </p:nvSpPr>
        <p:spPr/>
        <p:txBody>
          <a:bodyPr/>
          <a:lstStyle/>
          <a:p>
            <a:fld id="{B01EC813-C984-4224-B0B2-2F55F27F2104}" type="slidenum">
              <a:rPr lang="en-IN" smtClean="0"/>
              <a:t>‹#›</a:t>
            </a:fld>
            <a:endParaRPr lang="en-IN"/>
          </a:p>
        </p:txBody>
      </p:sp>
    </p:spTree>
    <p:extLst>
      <p:ext uri="{BB962C8B-B14F-4D97-AF65-F5344CB8AC3E}">
        <p14:creationId xmlns:p14="http://schemas.microsoft.com/office/powerpoint/2010/main" val="155841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A1A50-B5D6-42D3-A286-5BB9656D317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89ABFDD-C933-4C8F-B4AF-970065A0A0F8}"/>
              </a:ext>
            </a:extLst>
          </p:cNvPr>
          <p:cNvSpPr>
            <a:spLocks noGrp="1"/>
          </p:cNvSpPr>
          <p:nvPr>
            <p:ph type="dt" sz="half" idx="10"/>
          </p:nvPr>
        </p:nvSpPr>
        <p:spPr/>
        <p:txBody>
          <a:bodyPr/>
          <a:lstStyle/>
          <a:p>
            <a:fld id="{9CE47278-5370-47E6-8BDD-B64CD34A8400}" type="datetimeFigureOut">
              <a:rPr lang="en-IN" smtClean="0"/>
              <a:t>09-06-2020</a:t>
            </a:fld>
            <a:endParaRPr lang="en-IN"/>
          </a:p>
        </p:txBody>
      </p:sp>
      <p:sp>
        <p:nvSpPr>
          <p:cNvPr id="4" name="Footer Placeholder 3">
            <a:extLst>
              <a:ext uri="{FF2B5EF4-FFF2-40B4-BE49-F238E27FC236}">
                <a16:creationId xmlns:a16="http://schemas.microsoft.com/office/drawing/2014/main" id="{26370B53-8774-4FFB-9CFB-26BF3331F96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387068E-DD7B-4719-ACBA-C49921B06124}"/>
              </a:ext>
            </a:extLst>
          </p:cNvPr>
          <p:cNvSpPr>
            <a:spLocks noGrp="1"/>
          </p:cNvSpPr>
          <p:nvPr>
            <p:ph type="sldNum" sz="quarter" idx="12"/>
          </p:nvPr>
        </p:nvSpPr>
        <p:spPr/>
        <p:txBody>
          <a:bodyPr/>
          <a:lstStyle/>
          <a:p>
            <a:fld id="{B01EC813-C984-4224-B0B2-2F55F27F2104}" type="slidenum">
              <a:rPr lang="en-IN" smtClean="0"/>
              <a:t>‹#›</a:t>
            </a:fld>
            <a:endParaRPr lang="en-IN"/>
          </a:p>
        </p:txBody>
      </p:sp>
    </p:spTree>
    <p:extLst>
      <p:ext uri="{BB962C8B-B14F-4D97-AF65-F5344CB8AC3E}">
        <p14:creationId xmlns:p14="http://schemas.microsoft.com/office/powerpoint/2010/main" val="92003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CDD676-03D8-4B61-8B07-A13263DB041D}"/>
              </a:ext>
            </a:extLst>
          </p:cNvPr>
          <p:cNvSpPr>
            <a:spLocks noGrp="1"/>
          </p:cNvSpPr>
          <p:nvPr>
            <p:ph type="dt" sz="half" idx="10"/>
          </p:nvPr>
        </p:nvSpPr>
        <p:spPr/>
        <p:txBody>
          <a:bodyPr/>
          <a:lstStyle/>
          <a:p>
            <a:fld id="{9CE47278-5370-47E6-8BDD-B64CD34A8400}" type="datetimeFigureOut">
              <a:rPr lang="en-IN" smtClean="0"/>
              <a:t>09-06-2020</a:t>
            </a:fld>
            <a:endParaRPr lang="en-IN"/>
          </a:p>
        </p:txBody>
      </p:sp>
      <p:sp>
        <p:nvSpPr>
          <p:cNvPr id="3" name="Footer Placeholder 2">
            <a:extLst>
              <a:ext uri="{FF2B5EF4-FFF2-40B4-BE49-F238E27FC236}">
                <a16:creationId xmlns:a16="http://schemas.microsoft.com/office/drawing/2014/main" id="{D0FA2D65-6B1F-452D-87F1-C21D8DA784D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99E68F5-701E-4C0F-8E63-CEF1B627008D}"/>
              </a:ext>
            </a:extLst>
          </p:cNvPr>
          <p:cNvSpPr>
            <a:spLocks noGrp="1"/>
          </p:cNvSpPr>
          <p:nvPr>
            <p:ph type="sldNum" sz="quarter" idx="12"/>
          </p:nvPr>
        </p:nvSpPr>
        <p:spPr/>
        <p:txBody>
          <a:bodyPr/>
          <a:lstStyle/>
          <a:p>
            <a:fld id="{B01EC813-C984-4224-B0B2-2F55F27F2104}" type="slidenum">
              <a:rPr lang="en-IN" smtClean="0"/>
              <a:t>‹#›</a:t>
            </a:fld>
            <a:endParaRPr lang="en-IN"/>
          </a:p>
        </p:txBody>
      </p:sp>
    </p:spTree>
    <p:extLst>
      <p:ext uri="{BB962C8B-B14F-4D97-AF65-F5344CB8AC3E}">
        <p14:creationId xmlns:p14="http://schemas.microsoft.com/office/powerpoint/2010/main" val="1775020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24DA-2A18-41C2-AC3E-362D547B5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FAF3FC4-A6F5-4A48-A314-4FDF71479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7082013-8679-4D44-9786-362936F1E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6235B8-7E7E-48D6-92F9-23C705A769D1}"/>
              </a:ext>
            </a:extLst>
          </p:cNvPr>
          <p:cNvSpPr>
            <a:spLocks noGrp="1"/>
          </p:cNvSpPr>
          <p:nvPr>
            <p:ph type="dt" sz="half" idx="10"/>
          </p:nvPr>
        </p:nvSpPr>
        <p:spPr/>
        <p:txBody>
          <a:bodyPr/>
          <a:lstStyle/>
          <a:p>
            <a:fld id="{9CE47278-5370-47E6-8BDD-B64CD34A8400}" type="datetimeFigureOut">
              <a:rPr lang="en-IN" smtClean="0"/>
              <a:t>09-06-2020</a:t>
            </a:fld>
            <a:endParaRPr lang="en-IN"/>
          </a:p>
        </p:txBody>
      </p:sp>
      <p:sp>
        <p:nvSpPr>
          <p:cNvPr id="6" name="Footer Placeholder 5">
            <a:extLst>
              <a:ext uri="{FF2B5EF4-FFF2-40B4-BE49-F238E27FC236}">
                <a16:creationId xmlns:a16="http://schemas.microsoft.com/office/drawing/2014/main" id="{39BBA4CD-1E4C-48FB-BB2E-2B4DEFEB9A8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7C1385-97EF-4F86-8899-DF3F9BC10C4A}"/>
              </a:ext>
            </a:extLst>
          </p:cNvPr>
          <p:cNvSpPr>
            <a:spLocks noGrp="1"/>
          </p:cNvSpPr>
          <p:nvPr>
            <p:ph type="sldNum" sz="quarter" idx="12"/>
          </p:nvPr>
        </p:nvSpPr>
        <p:spPr/>
        <p:txBody>
          <a:bodyPr/>
          <a:lstStyle/>
          <a:p>
            <a:fld id="{B01EC813-C984-4224-B0B2-2F55F27F2104}" type="slidenum">
              <a:rPr lang="en-IN" smtClean="0"/>
              <a:t>‹#›</a:t>
            </a:fld>
            <a:endParaRPr lang="en-IN"/>
          </a:p>
        </p:txBody>
      </p:sp>
    </p:spTree>
    <p:extLst>
      <p:ext uri="{BB962C8B-B14F-4D97-AF65-F5344CB8AC3E}">
        <p14:creationId xmlns:p14="http://schemas.microsoft.com/office/powerpoint/2010/main" val="2146203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E310-FED2-456F-BF3C-8D9D0C31D8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41BDA57-0545-4E85-A009-E4F8D84872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F472C5D-D5EB-4DDD-90E4-F10B01ACF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9E1B47-CC64-4C98-8772-B035A9B25E7C}"/>
              </a:ext>
            </a:extLst>
          </p:cNvPr>
          <p:cNvSpPr>
            <a:spLocks noGrp="1"/>
          </p:cNvSpPr>
          <p:nvPr>
            <p:ph type="dt" sz="half" idx="10"/>
          </p:nvPr>
        </p:nvSpPr>
        <p:spPr/>
        <p:txBody>
          <a:bodyPr/>
          <a:lstStyle/>
          <a:p>
            <a:fld id="{9CE47278-5370-47E6-8BDD-B64CD34A8400}" type="datetimeFigureOut">
              <a:rPr lang="en-IN" smtClean="0"/>
              <a:t>09-06-2020</a:t>
            </a:fld>
            <a:endParaRPr lang="en-IN"/>
          </a:p>
        </p:txBody>
      </p:sp>
      <p:sp>
        <p:nvSpPr>
          <p:cNvPr id="6" name="Footer Placeholder 5">
            <a:extLst>
              <a:ext uri="{FF2B5EF4-FFF2-40B4-BE49-F238E27FC236}">
                <a16:creationId xmlns:a16="http://schemas.microsoft.com/office/drawing/2014/main" id="{AF4FEB82-0FAA-4A79-8C7A-28CBB793F12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80E430D-8463-4ECD-B623-1AE4D61E74A5}"/>
              </a:ext>
            </a:extLst>
          </p:cNvPr>
          <p:cNvSpPr>
            <a:spLocks noGrp="1"/>
          </p:cNvSpPr>
          <p:nvPr>
            <p:ph type="sldNum" sz="quarter" idx="12"/>
          </p:nvPr>
        </p:nvSpPr>
        <p:spPr/>
        <p:txBody>
          <a:bodyPr/>
          <a:lstStyle/>
          <a:p>
            <a:fld id="{B01EC813-C984-4224-B0B2-2F55F27F2104}" type="slidenum">
              <a:rPr lang="en-IN" smtClean="0"/>
              <a:t>‹#›</a:t>
            </a:fld>
            <a:endParaRPr lang="en-IN"/>
          </a:p>
        </p:txBody>
      </p:sp>
    </p:spTree>
    <p:extLst>
      <p:ext uri="{BB962C8B-B14F-4D97-AF65-F5344CB8AC3E}">
        <p14:creationId xmlns:p14="http://schemas.microsoft.com/office/powerpoint/2010/main" val="161499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8CAFC-4EE4-4B50-A158-C77ACAC549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7BCF2AC-2D29-497E-B04A-62CAEE35F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04C246-3C57-4B46-AFBF-C1DBD4754E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47278-5370-47E6-8BDD-B64CD34A8400}" type="datetimeFigureOut">
              <a:rPr lang="en-IN" smtClean="0"/>
              <a:t>09-06-2020</a:t>
            </a:fld>
            <a:endParaRPr lang="en-IN"/>
          </a:p>
        </p:txBody>
      </p:sp>
      <p:sp>
        <p:nvSpPr>
          <p:cNvPr id="5" name="Footer Placeholder 4">
            <a:extLst>
              <a:ext uri="{FF2B5EF4-FFF2-40B4-BE49-F238E27FC236}">
                <a16:creationId xmlns:a16="http://schemas.microsoft.com/office/drawing/2014/main" id="{F9ACD123-D1ED-44DE-BF5C-B8880394CF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47EE235-CD8A-47FB-A3EA-44013BD63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EC813-C984-4224-B0B2-2F55F27F2104}" type="slidenum">
              <a:rPr lang="en-IN" smtClean="0"/>
              <a:t>‹#›</a:t>
            </a:fld>
            <a:endParaRPr lang="en-IN"/>
          </a:p>
        </p:txBody>
      </p:sp>
    </p:spTree>
    <p:extLst>
      <p:ext uri="{BB962C8B-B14F-4D97-AF65-F5344CB8AC3E}">
        <p14:creationId xmlns:p14="http://schemas.microsoft.com/office/powerpoint/2010/main" val="529477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yriadstoragesystem.com/mobile-compacto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myriadstoragesystem.com/contact-us/" TargetMode="External"/><Relationship Id="rId3" Type="http://schemas.openxmlformats.org/officeDocument/2006/relationships/hyperlink" Target="https://www.myriadstoragesystem.com/about-us/" TargetMode="External"/><Relationship Id="rId7" Type="http://schemas.openxmlformats.org/officeDocument/2006/relationships/hyperlink" Target="https://www.myriadstoragesystem.com/blogs/" TargetMode="External"/><Relationship Id="rId2" Type="http://schemas.openxmlformats.org/officeDocument/2006/relationships/hyperlink" Target="https://www.myriadstoragesystem.com/" TargetMode="External"/><Relationship Id="rId1" Type="http://schemas.openxmlformats.org/officeDocument/2006/relationships/slideLayout" Target="../slideLayouts/slideLayout2.xml"/><Relationship Id="rId6" Type="http://schemas.openxmlformats.org/officeDocument/2006/relationships/hyperlink" Target="https://www.myriadstoragesystem.com/industrial-lockers/" TargetMode="External"/><Relationship Id="rId5" Type="http://schemas.openxmlformats.org/officeDocument/2006/relationships/hyperlink" Target="https://www.myriadstoragesystem.com/mobile-compactor/" TargetMode="External"/><Relationship Id="rId4" Type="http://schemas.openxmlformats.org/officeDocument/2006/relationships/hyperlink" Target="https://www.myriadstoragesystem.com/compactor-storage/" TargetMode="Externa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yriadstoragesystem.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myriadstoragesystem.com/compactor-stor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C8CD2B-F9AC-4796-9DD8-44E33F457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971" y="-266239"/>
            <a:ext cx="9144000" cy="6858000"/>
          </a:xfrm>
          <a:prstGeom prst="rect">
            <a:avLst/>
          </a:prstGeom>
        </p:spPr>
      </p:pic>
      <p:sp>
        <p:nvSpPr>
          <p:cNvPr id="2" name="Title 1">
            <a:extLst>
              <a:ext uri="{FF2B5EF4-FFF2-40B4-BE49-F238E27FC236}">
                <a16:creationId xmlns:a16="http://schemas.microsoft.com/office/drawing/2014/main" id="{DC7537BB-6B43-44B4-ADE5-C323201EFE0B}"/>
              </a:ext>
            </a:extLst>
          </p:cNvPr>
          <p:cNvSpPr>
            <a:spLocks noGrp="1"/>
          </p:cNvSpPr>
          <p:nvPr>
            <p:ph type="ctrTitle"/>
          </p:nvPr>
        </p:nvSpPr>
        <p:spPr>
          <a:xfrm>
            <a:off x="-167369" y="5491562"/>
            <a:ext cx="9144000" cy="1002218"/>
          </a:xfrm>
        </p:spPr>
        <p:txBody>
          <a:bodyPr/>
          <a:lstStyle/>
          <a:p>
            <a:r>
              <a:rPr lang="en-US" dirty="0"/>
              <a:t>Compactor Storage System</a:t>
            </a:r>
            <a:endParaRPr lang="en-IN" dirty="0"/>
          </a:p>
        </p:txBody>
      </p:sp>
      <p:sp>
        <p:nvSpPr>
          <p:cNvPr id="3" name="Subtitle 2">
            <a:extLst>
              <a:ext uri="{FF2B5EF4-FFF2-40B4-BE49-F238E27FC236}">
                <a16:creationId xmlns:a16="http://schemas.microsoft.com/office/drawing/2014/main" id="{7D7FA3F9-313A-413C-8621-93FB4BBBA5B6}"/>
              </a:ext>
            </a:extLst>
          </p:cNvPr>
          <p:cNvSpPr>
            <a:spLocks noGrp="1"/>
          </p:cNvSpPr>
          <p:nvPr>
            <p:ph type="subTitle" idx="1"/>
          </p:nvPr>
        </p:nvSpPr>
        <p:spPr>
          <a:xfrm>
            <a:off x="-1724385" y="4870431"/>
            <a:ext cx="9144000" cy="621131"/>
          </a:xfrm>
        </p:spPr>
        <p:txBody>
          <a:bodyPr>
            <a:normAutofit/>
          </a:bodyPr>
          <a:lstStyle/>
          <a:p>
            <a:r>
              <a:rPr lang="en-US" sz="3600" b="1" dirty="0"/>
              <a:t>Myriad Storage System LLP</a:t>
            </a:r>
            <a:endParaRPr lang="en-IN" sz="3600" b="1" dirty="0"/>
          </a:p>
        </p:txBody>
      </p:sp>
      <p:pic>
        <p:nvPicPr>
          <p:cNvPr id="5" name="Picture 4">
            <a:extLst>
              <a:ext uri="{FF2B5EF4-FFF2-40B4-BE49-F238E27FC236}">
                <a16:creationId xmlns:a16="http://schemas.microsoft.com/office/drawing/2014/main" id="{31B8E9AF-43B9-4552-A571-30585A2B9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30" y="1265492"/>
            <a:ext cx="3505968" cy="2073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56451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51BE-5A70-44D8-B5A8-E060A51F26B5}"/>
              </a:ext>
            </a:extLst>
          </p:cNvPr>
          <p:cNvSpPr>
            <a:spLocks noGrp="1"/>
          </p:cNvSpPr>
          <p:nvPr>
            <p:ph type="title"/>
          </p:nvPr>
        </p:nvSpPr>
        <p:spPr/>
        <p:txBody>
          <a:bodyPr/>
          <a:lstStyle/>
          <a:p>
            <a:r>
              <a:rPr lang="en-US" dirty="0"/>
              <a:t>5. The Paint Shop</a:t>
            </a:r>
            <a:endParaRPr lang="en-IN" dirty="0"/>
          </a:p>
        </p:txBody>
      </p:sp>
      <p:sp>
        <p:nvSpPr>
          <p:cNvPr id="3" name="Content Placeholder 2">
            <a:extLst>
              <a:ext uri="{FF2B5EF4-FFF2-40B4-BE49-F238E27FC236}">
                <a16:creationId xmlns:a16="http://schemas.microsoft.com/office/drawing/2014/main" id="{D5BFD532-BCCF-421B-B598-15C961BDC908}"/>
              </a:ext>
            </a:extLst>
          </p:cNvPr>
          <p:cNvSpPr>
            <a:spLocks noGrp="1"/>
          </p:cNvSpPr>
          <p:nvPr>
            <p:ph idx="1"/>
          </p:nvPr>
        </p:nvSpPr>
        <p:spPr>
          <a:xfrm>
            <a:off x="838200" y="1825625"/>
            <a:ext cx="6246382" cy="4351338"/>
          </a:xfrm>
        </p:spPr>
        <p:txBody>
          <a:bodyPr>
            <a:normAutofit/>
          </a:bodyPr>
          <a:lstStyle/>
          <a:p>
            <a:pPr marL="0" indent="0">
              <a:buNone/>
            </a:pPr>
            <a:r>
              <a:rPr lang="en-US" sz="2000" b="1" dirty="0"/>
              <a:t>The Shape gets its color here in Painting Shop</a:t>
            </a:r>
          </a:p>
          <a:p>
            <a:pPr marL="0" indent="0">
              <a:buNone/>
            </a:pPr>
            <a:r>
              <a:rPr lang="en-US" sz="2000" dirty="0"/>
              <a:t>Yes, after the fabrication we process ahead the compactors storage system for painting house, here you will see the hard built body gets its beautiful colors and long lasting protective layers of </a:t>
            </a:r>
            <a:r>
              <a:rPr lang="en-US" sz="2000" b="1" dirty="0"/>
              <a:t>powder coating</a:t>
            </a:r>
            <a:r>
              <a:rPr lang="en-US" sz="2000" dirty="0"/>
              <a:t> for long life.</a:t>
            </a:r>
          </a:p>
          <a:p>
            <a:pPr marL="0" indent="0">
              <a:buNone/>
            </a:pPr>
            <a:r>
              <a:rPr lang="en-US" sz="2000" dirty="0"/>
              <a:t>We have customization for mobile compactor storage system manufacturing in Mumbai, Since our headquarter is in Mumbai. We also deal with all India with an ever active dispatch team for any corners and city of India. Whether its Hyderabad, Delhi, Kolkata or Surat.</a:t>
            </a:r>
          </a:p>
          <a:p>
            <a:pPr marL="0" indent="0">
              <a:buNone/>
            </a:pPr>
            <a:r>
              <a:rPr lang="en-US" sz="2000" dirty="0"/>
              <a:t>Here comes our Dispatch team.</a:t>
            </a:r>
          </a:p>
          <a:p>
            <a:pPr marL="0" indent="0">
              <a:buNone/>
            </a:pPr>
            <a:endParaRPr lang="en-US" sz="1800" dirty="0"/>
          </a:p>
        </p:txBody>
      </p:sp>
      <p:pic>
        <p:nvPicPr>
          <p:cNvPr id="6" name="Picture 5">
            <a:extLst>
              <a:ext uri="{FF2B5EF4-FFF2-40B4-BE49-F238E27FC236}">
                <a16:creationId xmlns:a16="http://schemas.microsoft.com/office/drawing/2014/main" id="{0E57AB01-54F5-4B0A-88B2-0CB6DF3D5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4582" y="1498003"/>
            <a:ext cx="4434168" cy="3547334"/>
          </a:xfrm>
          <a:prstGeom prst="rect">
            <a:avLst/>
          </a:prstGeom>
        </p:spPr>
      </p:pic>
    </p:spTree>
    <p:extLst>
      <p:ext uri="{BB962C8B-B14F-4D97-AF65-F5344CB8AC3E}">
        <p14:creationId xmlns:p14="http://schemas.microsoft.com/office/powerpoint/2010/main" val="1339830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51BE-5A70-44D8-B5A8-E060A51F26B5}"/>
              </a:ext>
            </a:extLst>
          </p:cNvPr>
          <p:cNvSpPr>
            <a:spLocks noGrp="1"/>
          </p:cNvSpPr>
          <p:nvPr>
            <p:ph type="title"/>
          </p:nvPr>
        </p:nvSpPr>
        <p:spPr/>
        <p:txBody>
          <a:bodyPr/>
          <a:lstStyle/>
          <a:p>
            <a:r>
              <a:rPr lang="en-US" dirty="0"/>
              <a:t>Compactor Storage System Pictures</a:t>
            </a:r>
            <a:endParaRPr lang="en-IN" dirty="0"/>
          </a:p>
        </p:txBody>
      </p:sp>
      <p:pic>
        <p:nvPicPr>
          <p:cNvPr id="4" name="Picture 3">
            <a:extLst>
              <a:ext uri="{FF2B5EF4-FFF2-40B4-BE49-F238E27FC236}">
                <a16:creationId xmlns:a16="http://schemas.microsoft.com/office/drawing/2014/main" id="{1D1774DD-336B-4097-9E37-1591D99E9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168" y="1258645"/>
            <a:ext cx="5970494" cy="4776395"/>
          </a:xfrm>
          <a:prstGeom prst="rect">
            <a:avLst/>
          </a:prstGeom>
        </p:spPr>
      </p:pic>
      <p:pic>
        <p:nvPicPr>
          <p:cNvPr id="8" name="Picture 7">
            <a:extLst>
              <a:ext uri="{FF2B5EF4-FFF2-40B4-BE49-F238E27FC236}">
                <a16:creationId xmlns:a16="http://schemas.microsoft.com/office/drawing/2014/main" id="{051B5EB8-3817-48E8-8ED3-B5B3063EE9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630" y="1690688"/>
            <a:ext cx="5367451" cy="42939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43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51BE-5A70-44D8-B5A8-E060A51F26B5}"/>
              </a:ext>
            </a:extLst>
          </p:cNvPr>
          <p:cNvSpPr>
            <a:spLocks noGrp="1"/>
          </p:cNvSpPr>
          <p:nvPr>
            <p:ph type="title"/>
          </p:nvPr>
        </p:nvSpPr>
        <p:spPr/>
        <p:txBody>
          <a:bodyPr/>
          <a:lstStyle/>
          <a:p>
            <a:r>
              <a:rPr lang="en-US" dirty="0"/>
              <a:t>6. Ready for Dispatch and Installation</a:t>
            </a:r>
            <a:endParaRPr lang="en-IN" dirty="0"/>
          </a:p>
        </p:txBody>
      </p:sp>
      <p:sp>
        <p:nvSpPr>
          <p:cNvPr id="3" name="Content Placeholder 2">
            <a:extLst>
              <a:ext uri="{FF2B5EF4-FFF2-40B4-BE49-F238E27FC236}">
                <a16:creationId xmlns:a16="http://schemas.microsoft.com/office/drawing/2014/main" id="{D5BFD532-BCCF-421B-B598-15C961BDC908}"/>
              </a:ext>
            </a:extLst>
          </p:cNvPr>
          <p:cNvSpPr>
            <a:spLocks noGrp="1"/>
          </p:cNvSpPr>
          <p:nvPr>
            <p:ph idx="1"/>
          </p:nvPr>
        </p:nvSpPr>
        <p:spPr>
          <a:xfrm>
            <a:off x="838200" y="1825625"/>
            <a:ext cx="6595334" cy="4351338"/>
          </a:xfrm>
        </p:spPr>
        <p:txBody>
          <a:bodyPr>
            <a:normAutofit/>
          </a:bodyPr>
          <a:lstStyle/>
          <a:p>
            <a:pPr marL="0" indent="0">
              <a:buNone/>
            </a:pPr>
            <a:r>
              <a:rPr lang="en-US" sz="2000" b="1" dirty="0"/>
              <a:t>The New Mobile Compactor Storage System is ready to go</a:t>
            </a:r>
          </a:p>
          <a:p>
            <a:pPr marL="0" indent="0">
              <a:buNone/>
            </a:pPr>
            <a:r>
              <a:rPr lang="en-US" sz="2000" dirty="0"/>
              <a:t>Yes, After the whole process from 3D design to Painting of mobile compactor or file compactor storage system the manufacturing process steps ahead to deliver and dispatch the product to the end client. Here we deal with all industrial states and cities in India.</a:t>
            </a:r>
          </a:p>
          <a:p>
            <a:pPr marL="0" indent="0">
              <a:buNone/>
            </a:pPr>
            <a:r>
              <a:rPr lang="en-US" sz="2000" dirty="0"/>
              <a:t>With Delivery and Dispatch we also process the finished installation of the storage system at Client space. Before delivery and after installation our team tests and review the product as per the initial requirements received.</a:t>
            </a:r>
          </a:p>
          <a:p>
            <a:pPr marL="0" indent="0">
              <a:buNone/>
            </a:pPr>
            <a:r>
              <a:rPr lang="en-US" sz="2000" dirty="0"/>
              <a:t>Want to learn more about? Check our </a:t>
            </a:r>
            <a:r>
              <a:rPr lang="en-US" sz="2000" dirty="0">
                <a:hlinkClick r:id="rId2"/>
              </a:rPr>
              <a:t>Mobile Compactor </a:t>
            </a:r>
            <a:r>
              <a:rPr lang="en-US" sz="2000" dirty="0"/>
              <a:t>for more information. </a:t>
            </a:r>
          </a:p>
          <a:p>
            <a:pPr marL="0" indent="0">
              <a:buNone/>
            </a:pPr>
            <a:endParaRPr lang="en-US" sz="1800" dirty="0"/>
          </a:p>
        </p:txBody>
      </p:sp>
      <p:pic>
        <p:nvPicPr>
          <p:cNvPr id="6" name="Picture 5">
            <a:extLst>
              <a:ext uri="{FF2B5EF4-FFF2-40B4-BE49-F238E27FC236}">
                <a16:creationId xmlns:a16="http://schemas.microsoft.com/office/drawing/2014/main" id="{0E57AB01-54F5-4B0A-88B2-0CB6DF3D5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590" y="2304826"/>
            <a:ext cx="3412190" cy="2729752"/>
          </a:xfrm>
          <a:prstGeom prst="rect">
            <a:avLst/>
          </a:prstGeom>
        </p:spPr>
      </p:pic>
    </p:spTree>
    <p:extLst>
      <p:ext uri="{BB962C8B-B14F-4D97-AF65-F5344CB8AC3E}">
        <p14:creationId xmlns:p14="http://schemas.microsoft.com/office/powerpoint/2010/main" val="1410867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51BE-5A70-44D8-B5A8-E060A51F26B5}"/>
              </a:ext>
            </a:extLst>
          </p:cNvPr>
          <p:cNvSpPr>
            <a:spLocks noGrp="1"/>
          </p:cNvSpPr>
          <p:nvPr>
            <p:ph type="title"/>
          </p:nvPr>
        </p:nvSpPr>
        <p:spPr/>
        <p:txBody>
          <a:bodyPr/>
          <a:lstStyle/>
          <a:p>
            <a:r>
              <a:rPr lang="en-US" dirty="0"/>
              <a:t>Mobile Compactor Storage System Pictures</a:t>
            </a:r>
            <a:endParaRPr lang="en-IN" dirty="0"/>
          </a:p>
        </p:txBody>
      </p:sp>
      <p:pic>
        <p:nvPicPr>
          <p:cNvPr id="5" name="Picture 4">
            <a:extLst>
              <a:ext uri="{FF2B5EF4-FFF2-40B4-BE49-F238E27FC236}">
                <a16:creationId xmlns:a16="http://schemas.microsoft.com/office/drawing/2014/main" id="{1CB7D5BE-E7A2-4309-BD10-5126A3C7D2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58" y="1756064"/>
            <a:ext cx="5937964" cy="4163209"/>
          </a:xfrm>
          <a:prstGeom prst="rect">
            <a:avLst/>
          </a:prstGeom>
        </p:spPr>
      </p:pic>
      <p:pic>
        <p:nvPicPr>
          <p:cNvPr id="7" name="Picture 6">
            <a:extLst>
              <a:ext uri="{FF2B5EF4-FFF2-40B4-BE49-F238E27FC236}">
                <a16:creationId xmlns:a16="http://schemas.microsoft.com/office/drawing/2014/main" id="{CA57EC35-060E-4C8D-969C-6A6E75FB8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379" y="1937408"/>
            <a:ext cx="4254900" cy="2983184"/>
          </a:xfrm>
          <a:prstGeom prst="rect">
            <a:avLst/>
          </a:prstGeom>
        </p:spPr>
      </p:pic>
    </p:spTree>
    <p:extLst>
      <p:ext uri="{BB962C8B-B14F-4D97-AF65-F5344CB8AC3E}">
        <p14:creationId xmlns:p14="http://schemas.microsoft.com/office/powerpoint/2010/main" val="291222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51BE-5A70-44D8-B5A8-E060A51F26B5}"/>
              </a:ext>
            </a:extLst>
          </p:cNvPr>
          <p:cNvSpPr>
            <a:spLocks noGrp="1"/>
          </p:cNvSpPr>
          <p:nvPr>
            <p:ph type="title"/>
          </p:nvPr>
        </p:nvSpPr>
        <p:spPr/>
        <p:txBody>
          <a:bodyPr/>
          <a:lstStyle/>
          <a:p>
            <a:r>
              <a:rPr lang="en-US" dirty="0"/>
              <a:t>Useful Links To Know More</a:t>
            </a:r>
            <a:endParaRPr lang="en-IN" dirty="0"/>
          </a:p>
        </p:txBody>
      </p:sp>
      <p:sp>
        <p:nvSpPr>
          <p:cNvPr id="6" name="Content Placeholder 2">
            <a:extLst>
              <a:ext uri="{FF2B5EF4-FFF2-40B4-BE49-F238E27FC236}">
                <a16:creationId xmlns:a16="http://schemas.microsoft.com/office/drawing/2014/main" id="{96A06AD2-AB24-443B-AFBE-BAAA366B2612}"/>
              </a:ext>
            </a:extLst>
          </p:cNvPr>
          <p:cNvSpPr>
            <a:spLocks noGrp="1"/>
          </p:cNvSpPr>
          <p:nvPr>
            <p:ph idx="1"/>
          </p:nvPr>
        </p:nvSpPr>
        <p:spPr>
          <a:xfrm>
            <a:off x="838200" y="1825625"/>
            <a:ext cx="6595334" cy="4351338"/>
          </a:xfrm>
        </p:spPr>
        <p:txBody>
          <a:bodyPr>
            <a:normAutofit/>
          </a:bodyPr>
          <a:lstStyle/>
          <a:p>
            <a:pPr marL="0" indent="0">
              <a:buNone/>
            </a:pPr>
            <a:r>
              <a:rPr lang="en-US" sz="1800" dirty="0"/>
              <a:t>Learn More about Myriad Storage System LLP, A Leading compactor manufacturer in India. Feel free to get in connect with us, we will be happy to help and explore the storage industries.</a:t>
            </a:r>
          </a:p>
          <a:p>
            <a:r>
              <a:rPr lang="en-US" sz="1800" dirty="0">
                <a:hlinkClick r:id="rId2"/>
              </a:rPr>
              <a:t>Myriad Storage System LLP</a:t>
            </a:r>
            <a:endParaRPr lang="en-US" sz="1800" dirty="0"/>
          </a:p>
          <a:p>
            <a:r>
              <a:rPr lang="en-US" sz="1800" dirty="0">
                <a:hlinkClick r:id="rId3"/>
              </a:rPr>
              <a:t>About Us</a:t>
            </a:r>
            <a:endParaRPr lang="en-US" sz="1800" dirty="0"/>
          </a:p>
          <a:p>
            <a:r>
              <a:rPr lang="en-US" sz="1800" dirty="0">
                <a:hlinkClick r:id="rId4"/>
              </a:rPr>
              <a:t>Compactor Storage System</a:t>
            </a:r>
            <a:endParaRPr lang="en-US" sz="1800" dirty="0"/>
          </a:p>
          <a:p>
            <a:r>
              <a:rPr lang="en-US" sz="1800" dirty="0">
                <a:hlinkClick r:id="rId5"/>
              </a:rPr>
              <a:t>Mobile Compactor</a:t>
            </a:r>
            <a:endParaRPr lang="en-US" sz="1800" dirty="0"/>
          </a:p>
          <a:p>
            <a:r>
              <a:rPr lang="en-US" sz="1800" dirty="0">
                <a:hlinkClick r:id="rId6"/>
              </a:rPr>
              <a:t>Industrial Lockers</a:t>
            </a:r>
            <a:endParaRPr lang="en-US" sz="1800" dirty="0"/>
          </a:p>
          <a:p>
            <a:r>
              <a:rPr lang="en-US" sz="1800" dirty="0">
                <a:hlinkClick r:id="rId7"/>
              </a:rPr>
              <a:t>Our Blogs</a:t>
            </a:r>
            <a:endParaRPr lang="en-US" sz="1800" dirty="0"/>
          </a:p>
          <a:p>
            <a:r>
              <a:rPr lang="en-US" sz="1800" dirty="0">
                <a:hlinkClick r:id="rId8"/>
              </a:rPr>
              <a:t>Contact Us</a:t>
            </a:r>
            <a:endParaRPr lang="en-US" sz="1800" dirty="0"/>
          </a:p>
        </p:txBody>
      </p:sp>
      <p:pic>
        <p:nvPicPr>
          <p:cNvPr id="9" name="Picture 8">
            <a:extLst>
              <a:ext uri="{FF2B5EF4-FFF2-40B4-BE49-F238E27FC236}">
                <a16:creationId xmlns:a16="http://schemas.microsoft.com/office/drawing/2014/main" id="{3016B141-4E4B-4C73-8E28-ABB7CDB9D5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4904" y="2315135"/>
            <a:ext cx="3333750" cy="3733800"/>
          </a:xfrm>
          <a:prstGeom prst="rect">
            <a:avLst/>
          </a:prstGeom>
        </p:spPr>
      </p:pic>
    </p:spTree>
    <p:extLst>
      <p:ext uri="{BB962C8B-B14F-4D97-AF65-F5344CB8AC3E}">
        <p14:creationId xmlns:p14="http://schemas.microsoft.com/office/powerpoint/2010/main" val="309914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51BE-5A70-44D8-B5A8-E060A51F26B5}"/>
              </a:ext>
            </a:extLst>
          </p:cNvPr>
          <p:cNvSpPr>
            <a:spLocks noGrp="1"/>
          </p:cNvSpPr>
          <p:nvPr>
            <p:ph type="title"/>
          </p:nvPr>
        </p:nvSpPr>
        <p:spPr>
          <a:xfrm>
            <a:off x="838200" y="934701"/>
            <a:ext cx="10515600" cy="1325563"/>
          </a:xfrm>
        </p:spPr>
        <p:txBody>
          <a:bodyPr/>
          <a:lstStyle/>
          <a:p>
            <a:r>
              <a:rPr lang="en-US" dirty="0"/>
              <a:t>Thank You</a:t>
            </a:r>
            <a:endParaRPr lang="en-IN" dirty="0"/>
          </a:p>
        </p:txBody>
      </p:sp>
      <p:sp>
        <p:nvSpPr>
          <p:cNvPr id="6" name="Title 1">
            <a:extLst>
              <a:ext uri="{FF2B5EF4-FFF2-40B4-BE49-F238E27FC236}">
                <a16:creationId xmlns:a16="http://schemas.microsoft.com/office/drawing/2014/main" id="{1E855D12-64F4-470C-836D-8053A80C5C10}"/>
              </a:ext>
            </a:extLst>
          </p:cNvPr>
          <p:cNvSpPr txBox="1">
            <a:spLocks/>
          </p:cNvSpPr>
          <p:nvPr/>
        </p:nvSpPr>
        <p:spPr>
          <a:xfrm>
            <a:off x="838200" y="226026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Myriad Storage System LLP | Compactor Storage System Manufacturer</a:t>
            </a:r>
            <a:endParaRPr lang="en-IN" sz="2800" dirty="0"/>
          </a:p>
        </p:txBody>
      </p:sp>
      <p:pic>
        <p:nvPicPr>
          <p:cNvPr id="4" name="Picture 3">
            <a:hlinkClick r:id="rId2"/>
            <a:extLst>
              <a:ext uri="{FF2B5EF4-FFF2-40B4-BE49-F238E27FC236}">
                <a16:creationId xmlns:a16="http://schemas.microsoft.com/office/drawing/2014/main" id="{157CCF08-488C-4353-B1B3-E9BF36B7C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585827"/>
            <a:ext cx="3862892" cy="2284271"/>
          </a:xfrm>
          <a:prstGeom prst="rect">
            <a:avLst/>
          </a:prstGeom>
        </p:spPr>
      </p:pic>
    </p:spTree>
    <p:extLst>
      <p:ext uri="{BB962C8B-B14F-4D97-AF65-F5344CB8AC3E}">
        <p14:creationId xmlns:p14="http://schemas.microsoft.com/office/powerpoint/2010/main" val="180244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CE6AE-7620-4CFA-B98B-680D42CD3E46}"/>
              </a:ext>
            </a:extLst>
          </p:cNvPr>
          <p:cNvSpPr>
            <a:spLocks noGrp="1"/>
          </p:cNvSpPr>
          <p:nvPr>
            <p:ph type="title"/>
          </p:nvPr>
        </p:nvSpPr>
        <p:spPr/>
        <p:txBody>
          <a:bodyPr/>
          <a:lstStyle/>
          <a:p>
            <a:r>
              <a:rPr lang="en-US" dirty="0"/>
              <a:t>Myriad Storage System LLP</a:t>
            </a:r>
            <a:endParaRPr lang="en-IN" dirty="0"/>
          </a:p>
        </p:txBody>
      </p:sp>
      <p:sp>
        <p:nvSpPr>
          <p:cNvPr id="3" name="Content Placeholder 2">
            <a:extLst>
              <a:ext uri="{FF2B5EF4-FFF2-40B4-BE49-F238E27FC236}">
                <a16:creationId xmlns:a16="http://schemas.microsoft.com/office/drawing/2014/main" id="{CFF1F46F-7431-4243-B6E5-4E718C3E9802}"/>
              </a:ext>
            </a:extLst>
          </p:cNvPr>
          <p:cNvSpPr>
            <a:spLocks noGrp="1"/>
          </p:cNvSpPr>
          <p:nvPr>
            <p:ph idx="1"/>
          </p:nvPr>
        </p:nvSpPr>
        <p:spPr>
          <a:xfrm>
            <a:off x="838200" y="1879413"/>
            <a:ext cx="5487296" cy="4351338"/>
          </a:xfrm>
        </p:spPr>
        <p:txBody>
          <a:bodyPr>
            <a:normAutofit/>
          </a:bodyPr>
          <a:lstStyle/>
          <a:p>
            <a:pPr marL="0" indent="0">
              <a:buNone/>
            </a:pPr>
            <a:r>
              <a:rPr lang="en-US" sz="2000" dirty="0"/>
              <a:t>Our Compactor Storage Manufacturing Process.</a:t>
            </a:r>
          </a:p>
          <a:p>
            <a:pPr marL="0" indent="0">
              <a:buNone/>
            </a:pPr>
            <a:r>
              <a:rPr lang="en-US" sz="1600" dirty="0"/>
              <a:t>This presentation is all about how our manufacturing team take steps in the production of </a:t>
            </a:r>
            <a:r>
              <a:rPr lang="en-US" sz="1600" b="1" dirty="0"/>
              <a:t>compactor Storage system</a:t>
            </a:r>
            <a:r>
              <a:rPr lang="en-US" sz="1600" dirty="0"/>
              <a:t>, file storage system, mobile compactor and industrial lockers.</a:t>
            </a:r>
          </a:p>
          <a:p>
            <a:pPr marL="0" indent="0">
              <a:buNone/>
            </a:pPr>
            <a:endParaRPr lang="en-US" sz="1600" dirty="0"/>
          </a:p>
          <a:p>
            <a:pPr marL="0" indent="0">
              <a:buNone/>
            </a:pPr>
            <a:r>
              <a:rPr lang="en-US" sz="1600" dirty="0"/>
              <a:t>With all experienced and skilled Labors, we have the powerful team for all versions of storage system production in our factory.</a:t>
            </a:r>
          </a:p>
          <a:p>
            <a:pPr marL="0" indent="0">
              <a:buNone/>
            </a:pPr>
            <a:r>
              <a:rPr lang="en-US" sz="1600" dirty="0"/>
              <a:t>This presentation will help new beginner and customers who are interested in more depth understanding of new generation </a:t>
            </a:r>
            <a:r>
              <a:rPr lang="en-US" sz="1600" dirty="0">
                <a:hlinkClick r:id="rId2"/>
              </a:rPr>
              <a:t>compactor storage system</a:t>
            </a:r>
            <a:r>
              <a:rPr lang="en-US" sz="1600" dirty="0"/>
              <a:t>. We have explained and covered most essential steps involved in the manufacturing process.</a:t>
            </a:r>
            <a:endParaRPr lang="en-IN" sz="1600" dirty="0"/>
          </a:p>
        </p:txBody>
      </p:sp>
      <p:pic>
        <p:nvPicPr>
          <p:cNvPr id="5" name="Picture 4">
            <a:extLst>
              <a:ext uri="{FF2B5EF4-FFF2-40B4-BE49-F238E27FC236}">
                <a16:creationId xmlns:a16="http://schemas.microsoft.com/office/drawing/2014/main" id="{5796FC16-57F8-422C-B2B1-6F8E21D7F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496" y="1879413"/>
            <a:ext cx="5770543" cy="3240295"/>
          </a:xfrm>
          <a:prstGeom prst="rect">
            <a:avLst/>
          </a:prstGeom>
        </p:spPr>
      </p:pic>
    </p:spTree>
    <p:extLst>
      <p:ext uri="{BB962C8B-B14F-4D97-AF65-F5344CB8AC3E}">
        <p14:creationId xmlns:p14="http://schemas.microsoft.com/office/powerpoint/2010/main" val="295680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D9C070-335B-4DAC-B318-DC626E5F2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27157"/>
            <a:ext cx="7254607" cy="5803685"/>
          </a:xfrm>
          <a:prstGeom prst="rect">
            <a:avLst/>
          </a:prstGeom>
        </p:spPr>
      </p:pic>
      <p:sp>
        <p:nvSpPr>
          <p:cNvPr id="2" name="Title 1">
            <a:extLst>
              <a:ext uri="{FF2B5EF4-FFF2-40B4-BE49-F238E27FC236}">
                <a16:creationId xmlns:a16="http://schemas.microsoft.com/office/drawing/2014/main" id="{15FCE6AE-7620-4CFA-B98B-680D42CD3E46}"/>
              </a:ext>
            </a:extLst>
          </p:cNvPr>
          <p:cNvSpPr>
            <a:spLocks noGrp="1"/>
          </p:cNvSpPr>
          <p:nvPr>
            <p:ph type="title"/>
          </p:nvPr>
        </p:nvSpPr>
        <p:spPr/>
        <p:txBody>
          <a:bodyPr/>
          <a:lstStyle/>
          <a:p>
            <a:r>
              <a:rPr lang="en-US" dirty="0"/>
              <a:t>Myriad storage System LLP</a:t>
            </a:r>
            <a:endParaRPr lang="en-IN" dirty="0"/>
          </a:p>
        </p:txBody>
      </p:sp>
      <p:sp>
        <p:nvSpPr>
          <p:cNvPr id="3" name="Content Placeholder 2">
            <a:extLst>
              <a:ext uri="{FF2B5EF4-FFF2-40B4-BE49-F238E27FC236}">
                <a16:creationId xmlns:a16="http://schemas.microsoft.com/office/drawing/2014/main" id="{CFF1F46F-7431-4243-B6E5-4E718C3E9802}"/>
              </a:ext>
            </a:extLst>
          </p:cNvPr>
          <p:cNvSpPr>
            <a:spLocks noGrp="1"/>
          </p:cNvSpPr>
          <p:nvPr>
            <p:ph idx="1"/>
          </p:nvPr>
        </p:nvSpPr>
        <p:spPr>
          <a:xfrm>
            <a:off x="838200" y="1879413"/>
            <a:ext cx="5487296" cy="4351338"/>
          </a:xfrm>
        </p:spPr>
        <p:txBody>
          <a:bodyPr>
            <a:normAutofit/>
          </a:bodyPr>
          <a:lstStyle/>
          <a:p>
            <a:pPr marL="0" indent="0">
              <a:buNone/>
            </a:pPr>
            <a:r>
              <a:rPr lang="en-US" sz="2000" dirty="0"/>
              <a:t>About Our Compactor Storage System</a:t>
            </a:r>
          </a:p>
          <a:p>
            <a:pPr marL="0" indent="0">
              <a:buNone/>
            </a:pPr>
            <a:r>
              <a:rPr lang="en-US" sz="1600" dirty="0"/>
              <a:t>Our Compactor Storage System is designed and developed to optimized the space in commercial sector as well as hospitals, institutes, business sector, industries, Government sectors, Schools, Colleges and more.</a:t>
            </a:r>
          </a:p>
          <a:p>
            <a:pPr marL="0" indent="0">
              <a:buNone/>
            </a:pPr>
            <a:r>
              <a:rPr lang="en-US" sz="1800" b="1" dirty="0"/>
              <a:t>Maximizes the Uses and Productivity</a:t>
            </a:r>
          </a:p>
          <a:p>
            <a:pPr marL="0" indent="0">
              <a:buNone/>
            </a:pPr>
            <a:r>
              <a:rPr lang="en-US" sz="1600" dirty="0"/>
              <a:t>Our Compactor are more into optimize the usable space and </a:t>
            </a:r>
            <a:r>
              <a:rPr lang="en-US" sz="1600" b="1" dirty="0"/>
              <a:t>maximize the productivity </a:t>
            </a:r>
            <a:r>
              <a:rPr lang="en-US" sz="1600" dirty="0"/>
              <a:t>of the organization. Indirectly it contributes in the final output of the team. Our Storage systems are durable and comes advanced locking system. We are also working on making the locking system with </a:t>
            </a:r>
            <a:r>
              <a:rPr lang="en-US" sz="1600" b="1" dirty="0"/>
              <a:t>new generation </a:t>
            </a:r>
            <a:r>
              <a:rPr lang="en-US" sz="1600" dirty="0"/>
              <a:t>digital password protected locking technology. Very soon we will bring it live in our front end marketplace.</a:t>
            </a:r>
            <a:endParaRPr lang="en-IN" sz="1400" dirty="0"/>
          </a:p>
        </p:txBody>
      </p:sp>
    </p:spTree>
    <p:extLst>
      <p:ext uri="{BB962C8B-B14F-4D97-AF65-F5344CB8AC3E}">
        <p14:creationId xmlns:p14="http://schemas.microsoft.com/office/powerpoint/2010/main" val="1658032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87B3F9-0A07-4F25-93B8-207ED636C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134" y="-247665"/>
            <a:ext cx="5587815" cy="4470252"/>
          </a:xfrm>
          <a:prstGeom prst="rect">
            <a:avLst/>
          </a:prstGeom>
        </p:spPr>
      </p:pic>
      <p:sp>
        <p:nvSpPr>
          <p:cNvPr id="2" name="Title 1">
            <a:extLst>
              <a:ext uri="{FF2B5EF4-FFF2-40B4-BE49-F238E27FC236}">
                <a16:creationId xmlns:a16="http://schemas.microsoft.com/office/drawing/2014/main" id="{AAE2A71E-C3D4-468D-9557-3D6276FC5999}"/>
              </a:ext>
            </a:extLst>
          </p:cNvPr>
          <p:cNvSpPr>
            <a:spLocks noGrp="1"/>
          </p:cNvSpPr>
          <p:nvPr>
            <p:ph type="ctrTitle"/>
          </p:nvPr>
        </p:nvSpPr>
        <p:spPr>
          <a:xfrm>
            <a:off x="1524000" y="3640900"/>
            <a:ext cx="9144000" cy="1046462"/>
          </a:xfrm>
        </p:spPr>
        <p:txBody>
          <a:bodyPr/>
          <a:lstStyle/>
          <a:p>
            <a:r>
              <a:rPr lang="en-US" dirty="0"/>
              <a:t>Manufacturing Process</a:t>
            </a:r>
            <a:endParaRPr lang="en-IN" dirty="0"/>
          </a:p>
        </p:txBody>
      </p:sp>
      <p:sp>
        <p:nvSpPr>
          <p:cNvPr id="3" name="Subtitle 2">
            <a:extLst>
              <a:ext uri="{FF2B5EF4-FFF2-40B4-BE49-F238E27FC236}">
                <a16:creationId xmlns:a16="http://schemas.microsoft.com/office/drawing/2014/main" id="{67E96FC2-5B6D-4BFE-BD45-A0F82AF773BB}"/>
              </a:ext>
            </a:extLst>
          </p:cNvPr>
          <p:cNvSpPr>
            <a:spLocks noGrp="1"/>
          </p:cNvSpPr>
          <p:nvPr>
            <p:ph type="subTitle" idx="1"/>
          </p:nvPr>
        </p:nvSpPr>
        <p:spPr>
          <a:xfrm>
            <a:off x="1427181" y="4925229"/>
            <a:ext cx="9144000" cy="593444"/>
          </a:xfrm>
        </p:spPr>
        <p:txBody>
          <a:bodyPr/>
          <a:lstStyle/>
          <a:p>
            <a:r>
              <a:rPr lang="en-US" dirty="0"/>
              <a:t>Compactor Storage System, File Compactor and Mobile Compactor.</a:t>
            </a:r>
            <a:endParaRPr lang="en-IN" dirty="0"/>
          </a:p>
        </p:txBody>
      </p:sp>
    </p:spTree>
    <p:extLst>
      <p:ext uri="{BB962C8B-B14F-4D97-AF65-F5344CB8AC3E}">
        <p14:creationId xmlns:p14="http://schemas.microsoft.com/office/powerpoint/2010/main" val="63736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51BE-5A70-44D8-B5A8-E060A51F26B5}"/>
              </a:ext>
            </a:extLst>
          </p:cNvPr>
          <p:cNvSpPr>
            <a:spLocks noGrp="1"/>
          </p:cNvSpPr>
          <p:nvPr>
            <p:ph type="title"/>
          </p:nvPr>
        </p:nvSpPr>
        <p:spPr/>
        <p:txBody>
          <a:bodyPr/>
          <a:lstStyle/>
          <a:p>
            <a:r>
              <a:rPr lang="en-US" dirty="0"/>
              <a:t>1. Production Strategy</a:t>
            </a:r>
            <a:endParaRPr lang="en-IN" dirty="0"/>
          </a:p>
        </p:txBody>
      </p:sp>
      <p:sp>
        <p:nvSpPr>
          <p:cNvPr id="3" name="Content Placeholder 2">
            <a:extLst>
              <a:ext uri="{FF2B5EF4-FFF2-40B4-BE49-F238E27FC236}">
                <a16:creationId xmlns:a16="http://schemas.microsoft.com/office/drawing/2014/main" id="{D5BFD532-BCCF-421B-B598-15C961BDC908}"/>
              </a:ext>
            </a:extLst>
          </p:cNvPr>
          <p:cNvSpPr>
            <a:spLocks noGrp="1"/>
          </p:cNvSpPr>
          <p:nvPr>
            <p:ph idx="1"/>
          </p:nvPr>
        </p:nvSpPr>
        <p:spPr>
          <a:xfrm>
            <a:off x="838200" y="1825625"/>
            <a:ext cx="5853056" cy="4351338"/>
          </a:xfrm>
        </p:spPr>
        <p:txBody>
          <a:bodyPr>
            <a:normAutofit/>
          </a:bodyPr>
          <a:lstStyle/>
          <a:p>
            <a:pPr marL="0" indent="0">
              <a:buNone/>
            </a:pPr>
            <a:r>
              <a:rPr lang="en-US" sz="2000" b="1" dirty="0"/>
              <a:t>Team organization and Responsibilities.</a:t>
            </a:r>
          </a:p>
          <a:p>
            <a:pPr marL="0" indent="0">
              <a:buNone/>
            </a:pPr>
            <a:r>
              <a:rPr lang="en-US" sz="1800" dirty="0"/>
              <a:t>Before every production, our whole team participate in the strategy creation where we check the available resources and on going projects where our current labors are involved.</a:t>
            </a:r>
          </a:p>
          <a:p>
            <a:pPr marL="0" indent="0">
              <a:buNone/>
            </a:pPr>
            <a:r>
              <a:rPr lang="en-US" sz="1800" dirty="0"/>
              <a:t>We learn the complete requirement of the client and its quantity for the compactor storage system. Every different client has a separate </a:t>
            </a:r>
            <a:r>
              <a:rPr lang="en-US" sz="1800" b="1" dirty="0"/>
              <a:t>requirement specification </a:t>
            </a:r>
            <a:r>
              <a:rPr lang="en-US" sz="1800" dirty="0"/>
              <a:t>for their space optimization on working area.</a:t>
            </a:r>
            <a:r>
              <a:rPr lang="en-IN" sz="1800" dirty="0"/>
              <a:t> We organise the team and mark them with relevant responsibilities for the production and the projects.</a:t>
            </a:r>
          </a:p>
          <a:p>
            <a:pPr marL="0" indent="0">
              <a:buNone/>
            </a:pPr>
            <a:r>
              <a:rPr lang="en-IN" sz="1800" dirty="0"/>
              <a:t>Meanwhile our research team works on the design of </a:t>
            </a:r>
            <a:r>
              <a:rPr lang="en-IN" sz="1800" b="1" dirty="0"/>
              <a:t>file compactor storage system</a:t>
            </a:r>
            <a:r>
              <a:rPr lang="en-IN" sz="1800" dirty="0"/>
              <a:t> to start the action.</a:t>
            </a:r>
            <a:endParaRPr lang="en-US" sz="1800" dirty="0"/>
          </a:p>
        </p:txBody>
      </p:sp>
      <p:pic>
        <p:nvPicPr>
          <p:cNvPr id="5" name="Picture 4">
            <a:extLst>
              <a:ext uri="{FF2B5EF4-FFF2-40B4-BE49-F238E27FC236}">
                <a16:creationId xmlns:a16="http://schemas.microsoft.com/office/drawing/2014/main" id="{6FE23F26-6BD9-448C-831B-D03838AD2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901" y="1441525"/>
            <a:ext cx="5284694" cy="4227755"/>
          </a:xfrm>
          <a:prstGeom prst="rect">
            <a:avLst/>
          </a:prstGeom>
        </p:spPr>
      </p:pic>
    </p:spTree>
    <p:extLst>
      <p:ext uri="{BB962C8B-B14F-4D97-AF65-F5344CB8AC3E}">
        <p14:creationId xmlns:p14="http://schemas.microsoft.com/office/powerpoint/2010/main" val="221348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51BE-5A70-44D8-B5A8-E060A51F26B5}"/>
              </a:ext>
            </a:extLst>
          </p:cNvPr>
          <p:cNvSpPr>
            <a:spLocks noGrp="1"/>
          </p:cNvSpPr>
          <p:nvPr>
            <p:ph type="title"/>
          </p:nvPr>
        </p:nvSpPr>
        <p:spPr/>
        <p:txBody>
          <a:bodyPr/>
          <a:lstStyle/>
          <a:p>
            <a:r>
              <a:rPr lang="en-US" dirty="0"/>
              <a:t>2. Design and Development</a:t>
            </a:r>
            <a:endParaRPr lang="en-IN" dirty="0"/>
          </a:p>
        </p:txBody>
      </p:sp>
      <p:sp>
        <p:nvSpPr>
          <p:cNvPr id="3" name="Content Placeholder 2">
            <a:extLst>
              <a:ext uri="{FF2B5EF4-FFF2-40B4-BE49-F238E27FC236}">
                <a16:creationId xmlns:a16="http://schemas.microsoft.com/office/drawing/2014/main" id="{D5BFD532-BCCF-421B-B598-15C961BDC908}"/>
              </a:ext>
            </a:extLst>
          </p:cNvPr>
          <p:cNvSpPr>
            <a:spLocks noGrp="1"/>
          </p:cNvSpPr>
          <p:nvPr>
            <p:ph idx="1"/>
          </p:nvPr>
        </p:nvSpPr>
        <p:spPr>
          <a:xfrm>
            <a:off x="838200" y="1825625"/>
            <a:ext cx="5853056" cy="4351338"/>
          </a:xfrm>
        </p:spPr>
        <p:txBody>
          <a:bodyPr>
            <a:normAutofit/>
          </a:bodyPr>
          <a:lstStyle/>
          <a:p>
            <a:pPr marL="0" indent="0">
              <a:buNone/>
            </a:pPr>
            <a:r>
              <a:rPr lang="en-US" sz="2000" b="1" dirty="0"/>
              <a:t>3D Design and Modeling</a:t>
            </a:r>
          </a:p>
          <a:p>
            <a:pPr marL="0" indent="0">
              <a:buNone/>
            </a:pPr>
            <a:r>
              <a:rPr lang="en-US" sz="1800" dirty="0"/>
              <a:t>Here our expertise 3D Design professional and engineers who takes care of all required modeling of compactor storage system as per the clients requirements.</a:t>
            </a:r>
          </a:p>
          <a:p>
            <a:pPr marL="0" indent="0">
              <a:buNone/>
            </a:pPr>
            <a:r>
              <a:rPr lang="en-US" sz="1800" dirty="0"/>
              <a:t>This team also carries out the cost of raw material required in the production process.</a:t>
            </a:r>
          </a:p>
          <a:p>
            <a:pPr marL="0" indent="0">
              <a:buNone/>
            </a:pPr>
            <a:r>
              <a:rPr lang="en-US" sz="1800" dirty="0"/>
              <a:t>This helps our Purchase team to organize the raw material and store keeping with all required essentials. The next steps is to review and finalize the design provided by </a:t>
            </a:r>
            <a:r>
              <a:rPr lang="en-US" sz="1800" b="1" dirty="0"/>
              <a:t>3D team </a:t>
            </a:r>
            <a:r>
              <a:rPr lang="en-US" sz="1800" dirty="0"/>
              <a:t>and here our Purchase team comes in actions. </a:t>
            </a:r>
          </a:p>
        </p:txBody>
      </p:sp>
      <p:pic>
        <p:nvPicPr>
          <p:cNvPr id="6" name="Picture 5">
            <a:extLst>
              <a:ext uri="{FF2B5EF4-FFF2-40B4-BE49-F238E27FC236}">
                <a16:creationId xmlns:a16="http://schemas.microsoft.com/office/drawing/2014/main" id="{0E57AB01-54F5-4B0A-88B2-0CB6DF3D5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256" y="1498002"/>
            <a:ext cx="4827494" cy="3861995"/>
          </a:xfrm>
          <a:prstGeom prst="rect">
            <a:avLst/>
          </a:prstGeom>
        </p:spPr>
      </p:pic>
    </p:spTree>
    <p:extLst>
      <p:ext uri="{BB962C8B-B14F-4D97-AF65-F5344CB8AC3E}">
        <p14:creationId xmlns:p14="http://schemas.microsoft.com/office/powerpoint/2010/main" val="3566342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51BE-5A70-44D8-B5A8-E060A51F26B5}"/>
              </a:ext>
            </a:extLst>
          </p:cNvPr>
          <p:cNvSpPr>
            <a:spLocks noGrp="1"/>
          </p:cNvSpPr>
          <p:nvPr>
            <p:ph type="title"/>
          </p:nvPr>
        </p:nvSpPr>
        <p:spPr/>
        <p:txBody>
          <a:bodyPr/>
          <a:lstStyle/>
          <a:p>
            <a:r>
              <a:rPr lang="en-US" dirty="0"/>
              <a:t>3. Purchase and Procurements</a:t>
            </a:r>
            <a:endParaRPr lang="en-IN" dirty="0"/>
          </a:p>
        </p:txBody>
      </p:sp>
      <p:sp>
        <p:nvSpPr>
          <p:cNvPr id="3" name="Content Placeholder 2">
            <a:extLst>
              <a:ext uri="{FF2B5EF4-FFF2-40B4-BE49-F238E27FC236}">
                <a16:creationId xmlns:a16="http://schemas.microsoft.com/office/drawing/2014/main" id="{D5BFD532-BCCF-421B-B598-15C961BDC908}"/>
              </a:ext>
            </a:extLst>
          </p:cNvPr>
          <p:cNvSpPr>
            <a:spLocks noGrp="1"/>
          </p:cNvSpPr>
          <p:nvPr>
            <p:ph idx="1"/>
          </p:nvPr>
        </p:nvSpPr>
        <p:spPr>
          <a:xfrm>
            <a:off x="838200" y="1825625"/>
            <a:ext cx="5853056" cy="4351338"/>
          </a:xfrm>
        </p:spPr>
        <p:txBody>
          <a:bodyPr>
            <a:normAutofit/>
          </a:bodyPr>
          <a:lstStyle/>
          <a:p>
            <a:pPr marL="0" indent="0">
              <a:buNone/>
            </a:pPr>
            <a:r>
              <a:rPr lang="en-US" sz="2000" b="1" dirty="0"/>
              <a:t>The Smart Purchase team</a:t>
            </a:r>
          </a:p>
          <a:p>
            <a:pPr marL="0" indent="0">
              <a:buNone/>
            </a:pPr>
            <a:r>
              <a:rPr lang="en-US" sz="1800" dirty="0"/>
              <a:t>Here our smart purchase and procurement team carry forward the project by reading and analyzing the draft provided by 3D Design and development team.</a:t>
            </a:r>
          </a:p>
          <a:p>
            <a:pPr marL="0" indent="0">
              <a:buNone/>
            </a:pPr>
            <a:r>
              <a:rPr lang="en-US" sz="1800" dirty="0"/>
              <a:t>The draft included all required essential for the manufacturing process of the concerned compactor or file storage system before the deadline.</a:t>
            </a:r>
          </a:p>
          <a:p>
            <a:pPr marL="0" indent="0">
              <a:buNone/>
            </a:pPr>
            <a:r>
              <a:rPr lang="en-US" sz="1800" b="1" dirty="0"/>
              <a:t>Why we call our Purchase team Smart?</a:t>
            </a:r>
          </a:p>
          <a:p>
            <a:pPr marL="0" indent="0">
              <a:buNone/>
            </a:pPr>
            <a:r>
              <a:rPr lang="en-US" sz="1800" dirty="0"/>
              <a:t>I appreciate the smartness of our team, because they know how to maintain the clever relationship with all our vendors and suppliers of raw materials. They makes the material available in store with helpful credit period from the vendors and material suppliers.</a:t>
            </a:r>
          </a:p>
        </p:txBody>
      </p:sp>
      <p:pic>
        <p:nvPicPr>
          <p:cNvPr id="6" name="Picture 5">
            <a:extLst>
              <a:ext uri="{FF2B5EF4-FFF2-40B4-BE49-F238E27FC236}">
                <a16:creationId xmlns:a16="http://schemas.microsoft.com/office/drawing/2014/main" id="{0E57AB01-54F5-4B0A-88B2-0CB6DF3D5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1256" y="1498002"/>
            <a:ext cx="4827494" cy="3861995"/>
          </a:xfrm>
          <a:prstGeom prst="rect">
            <a:avLst/>
          </a:prstGeom>
        </p:spPr>
      </p:pic>
    </p:spTree>
    <p:extLst>
      <p:ext uri="{BB962C8B-B14F-4D97-AF65-F5344CB8AC3E}">
        <p14:creationId xmlns:p14="http://schemas.microsoft.com/office/powerpoint/2010/main" val="150168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51BE-5A70-44D8-B5A8-E060A51F26B5}"/>
              </a:ext>
            </a:extLst>
          </p:cNvPr>
          <p:cNvSpPr>
            <a:spLocks noGrp="1"/>
          </p:cNvSpPr>
          <p:nvPr>
            <p:ph type="title"/>
          </p:nvPr>
        </p:nvSpPr>
        <p:spPr/>
        <p:txBody>
          <a:bodyPr/>
          <a:lstStyle/>
          <a:p>
            <a:r>
              <a:rPr lang="en-US" dirty="0"/>
              <a:t>Compactor Storage System Pictures</a:t>
            </a:r>
            <a:endParaRPr lang="en-IN" dirty="0"/>
          </a:p>
        </p:txBody>
      </p:sp>
      <p:pic>
        <p:nvPicPr>
          <p:cNvPr id="10" name="Picture 9">
            <a:extLst>
              <a:ext uri="{FF2B5EF4-FFF2-40B4-BE49-F238E27FC236}">
                <a16:creationId xmlns:a16="http://schemas.microsoft.com/office/drawing/2014/main" id="{2D194705-3A41-4225-9A03-4FB2AD55A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0092" y="2338778"/>
            <a:ext cx="4513220" cy="3610576"/>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01783616-BDC5-4581-8BCD-0C66EF1EA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38" y="1093874"/>
            <a:ext cx="7205158" cy="5764126"/>
          </a:xfrm>
          <a:prstGeom prst="rect">
            <a:avLst/>
          </a:prstGeom>
        </p:spPr>
      </p:pic>
    </p:spTree>
    <p:extLst>
      <p:ext uri="{BB962C8B-B14F-4D97-AF65-F5344CB8AC3E}">
        <p14:creationId xmlns:p14="http://schemas.microsoft.com/office/powerpoint/2010/main" val="389861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51BE-5A70-44D8-B5A8-E060A51F26B5}"/>
              </a:ext>
            </a:extLst>
          </p:cNvPr>
          <p:cNvSpPr>
            <a:spLocks noGrp="1"/>
          </p:cNvSpPr>
          <p:nvPr>
            <p:ph type="title"/>
          </p:nvPr>
        </p:nvSpPr>
        <p:spPr/>
        <p:txBody>
          <a:bodyPr/>
          <a:lstStyle/>
          <a:p>
            <a:r>
              <a:rPr lang="en-US" dirty="0"/>
              <a:t>4. The Fabrication Shop</a:t>
            </a:r>
            <a:endParaRPr lang="en-IN" dirty="0"/>
          </a:p>
        </p:txBody>
      </p:sp>
      <p:sp>
        <p:nvSpPr>
          <p:cNvPr id="3" name="Content Placeholder 2">
            <a:extLst>
              <a:ext uri="{FF2B5EF4-FFF2-40B4-BE49-F238E27FC236}">
                <a16:creationId xmlns:a16="http://schemas.microsoft.com/office/drawing/2014/main" id="{D5BFD532-BCCF-421B-B598-15C961BDC908}"/>
              </a:ext>
            </a:extLst>
          </p:cNvPr>
          <p:cNvSpPr>
            <a:spLocks noGrp="1"/>
          </p:cNvSpPr>
          <p:nvPr>
            <p:ph idx="1"/>
          </p:nvPr>
        </p:nvSpPr>
        <p:spPr>
          <a:xfrm>
            <a:off x="838200" y="1825625"/>
            <a:ext cx="6246382" cy="4351338"/>
          </a:xfrm>
        </p:spPr>
        <p:txBody>
          <a:bodyPr>
            <a:normAutofit/>
          </a:bodyPr>
          <a:lstStyle/>
          <a:p>
            <a:pPr marL="0" indent="0">
              <a:buNone/>
            </a:pPr>
            <a:r>
              <a:rPr lang="en-US" sz="2000" b="1" dirty="0"/>
              <a:t>Here comes the Fabrication and most actionable space.</a:t>
            </a:r>
          </a:p>
          <a:p>
            <a:pPr marL="0" indent="0">
              <a:buNone/>
            </a:pPr>
            <a:r>
              <a:rPr lang="en-US" sz="2000" dirty="0"/>
              <a:t>We live here, our maximum efforts and manpower are involved here in Fabrication house. We have our hardworking metal expert team who enjoys the manufacturing process here. They like action, noise and productivity.</a:t>
            </a:r>
          </a:p>
          <a:p>
            <a:pPr marL="0" indent="0">
              <a:buNone/>
            </a:pPr>
            <a:r>
              <a:rPr lang="en-US" sz="2000" dirty="0"/>
              <a:t>Fabrication involved all metal </a:t>
            </a:r>
            <a:r>
              <a:rPr lang="en-US" sz="2000" b="1" dirty="0"/>
              <a:t>cutting</a:t>
            </a:r>
            <a:r>
              <a:rPr lang="en-US" sz="2000" dirty="0"/>
              <a:t>, </a:t>
            </a:r>
            <a:r>
              <a:rPr lang="en-US" sz="2000" b="1" dirty="0"/>
              <a:t>bending</a:t>
            </a:r>
            <a:r>
              <a:rPr lang="en-US" sz="2000" dirty="0"/>
              <a:t> and </a:t>
            </a:r>
            <a:r>
              <a:rPr lang="en-US" sz="2000" b="1" dirty="0"/>
              <a:t>welding</a:t>
            </a:r>
            <a:r>
              <a:rPr lang="en-US" sz="2000" dirty="0"/>
              <a:t>. It is the very first phase where we see the compactor storage taking its shape in real world. We do several manual adjustments with handwork, but most of the action are done by our advanced cnc machine.</a:t>
            </a:r>
            <a:endParaRPr lang="en-US" sz="1800" dirty="0"/>
          </a:p>
        </p:txBody>
      </p:sp>
      <p:pic>
        <p:nvPicPr>
          <p:cNvPr id="6" name="Picture 5">
            <a:extLst>
              <a:ext uri="{FF2B5EF4-FFF2-40B4-BE49-F238E27FC236}">
                <a16:creationId xmlns:a16="http://schemas.microsoft.com/office/drawing/2014/main" id="{0E57AB01-54F5-4B0A-88B2-0CB6DF3D5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4582" y="1498003"/>
            <a:ext cx="4434168" cy="3547334"/>
          </a:xfrm>
          <a:prstGeom prst="rect">
            <a:avLst/>
          </a:prstGeom>
        </p:spPr>
      </p:pic>
    </p:spTree>
    <p:extLst>
      <p:ext uri="{BB962C8B-B14F-4D97-AF65-F5344CB8AC3E}">
        <p14:creationId xmlns:p14="http://schemas.microsoft.com/office/powerpoint/2010/main" val="365190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951</Words>
  <Application>Microsoft Office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Compactor Storage System</vt:lpstr>
      <vt:lpstr>Myriad Storage System LLP</vt:lpstr>
      <vt:lpstr>Myriad storage System LLP</vt:lpstr>
      <vt:lpstr>Manufacturing Process</vt:lpstr>
      <vt:lpstr>1. Production Strategy</vt:lpstr>
      <vt:lpstr>2. Design and Development</vt:lpstr>
      <vt:lpstr>3. Purchase and Procurements</vt:lpstr>
      <vt:lpstr>Compactor Storage System Pictures</vt:lpstr>
      <vt:lpstr>4. The Fabrication Shop</vt:lpstr>
      <vt:lpstr>5. The Paint Shop</vt:lpstr>
      <vt:lpstr>Compactor Storage System Pictures</vt:lpstr>
      <vt:lpstr>6. Ready for Dispatch and Installation</vt:lpstr>
      <vt:lpstr>Mobile Compactor Storage System Pictures</vt:lpstr>
      <vt:lpstr>Useful Links To Know More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Compactor Storage System</dc:title>
  <dc:creator>user</dc:creator>
  <cp:lastModifiedBy>user</cp:lastModifiedBy>
  <cp:revision>28</cp:revision>
  <dcterms:created xsi:type="dcterms:W3CDTF">2020-06-08T13:04:57Z</dcterms:created>
  <dcterms:modified xsi:type="dcterms:W3CDTF">2020-06-09T13:26:35Z</dcterms:modified>
</cp:coreProperties>
</file>